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9" r:id="rId2"/>
  </p:sldIdLst>
  <p:sldSz cx="7920038" cy="125999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A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24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6841C-781F-47A0-BEDF-D90ACBFF504F}" type="datetimeFigureOut">
              <a:rPr lang="en-IN" smtClean="0"/>
              <a:t>2021-05-20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25" y="1143000"/>
            <a:ext cx="1936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9EB4D-5A1C-4364-900E-805E66914A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1987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0625" y="1143000"/>
            <a:ext cx="19367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79EB4D-5A1C-4364-900E-805E66914A25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8896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003" y="2062083"/>
            <a:ext cx="6732032" cy="4386662"/>
          </a:xfrm>
        </p:spPr>
        <p:txBody>
          <a:bodyPr anchor="b"/>
          <a:lstStyle>
            <a:lvl1pPr algn="ctr">
              <a:defRPr sz="51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005" y="6617911"/>
            <a:ext cx="5940029" cy="3042080"/>
          </a:xfrm>
        </p:spPr>
        <p:txBody>
          <a:bodyPr/>
          <a:lstStyle>
            <a:lvl1pPr marL="0" indent="0" algn="ctr">
              <a:buNone/>
              <a:defRPr sz="2079"/>
            </a:lvl1pPr>
            <a:lvl2pPr marL="395981" indent="0" algn="ctr">
              <a:buNone/>
              <a:defRPr sz="1732"/>
            </a:lvl2pPr>
            <a:lvl3pPr marL="791962" indent="0" algn="ctr">
              <a:buNone/>
              <a:defRPr sz="1559"/>
            </a:lvl3pPr>
            <a:lvl4pPr marL="1187943" indent="0" algn="ctr">
              <a:buNone/>
              <a:defRPr sz="1386"/>
            </a:lvl4pPr>
            <a:lvl5pPr marL="1583924" indent="0" algn="ctr">
              <a:buNone/>
              <a:defRPr sz="1386"/>
            </a:lvl5pPr>
            <a:lvl6pPr marL="1979905" indent="0" algn="ctr">
              <a:buNone/>
              <a:defRPr sz="1386"/>
            </a:lvl6pPr>
            <a:lvl7pPr marL="2375886" indent="0" algn="ctr">
              <a:buNone/>
              <a:defRPr sz="1386"/>
            </a:lvl7pPr>
            <a:lvl8pPr marL="2771866" indent="0" algn="ctr">
              <a:buNone/>
              <a:defRPr sz="1386"/>
            </a:lvl8pPr>
            <a:lvl9pPr marL="3167847" indent="0" algn="ctr">
              <a:buNone/>
              <a:defRPr sz="138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AF8C6-4A63-4B53-8429-C2180912C186}" type="datetimeFigureOut">
              <a:rPr lang="en-IN" smtClean="0"/>
              <a:t>2021-05-20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E225-EE1D-4C2F-9B9E-918DB93A79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8132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AF8C6-4A63-4B53-8429-C2180912C186}" type="datetimeFigureOut">
              <a:rPr lang="en-IN" smtClean="0"/>
              <a:t>2021-05-20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E225-EE1D-4C2F-9B9E-918DB93A79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4512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67778" y="670833"/>
            <a:ext cx="1707758" cy="106779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4503" y="670833"/>
            <a:ext cx="5024274" cy="106779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AF8C6-4A63-4B53-8429-C2180912C186}" type="datetimeFigureOut">
              <a:rPr lang="en-IN" smtClean="0"/>
              <a:t>2021-05-20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E225-EE1D-4C2F-9B9E-918DB93A79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27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AF8C6-4A63-4B53-8429-C2180912C186}" type="datetimeFigureOut">
              <a:rPr lang="en-IN" smtClean="0"/>
              <a:t>2021-05-20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E225-EE1D-4C2F-9B9E-918DB93A79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0600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378" y="3141251"/>
            <a:ext cx="6831033" cy="5241244"/>
          </a:xfrm>
        </p:spPr>
        <p:txBody>
          <a:bodyPr anchor="b"/>
          <a:lstStyle>
            <a:lvl1pPr>
              <a:defRPr sz="51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378" y="8432079"/>
            <a:ext cx="6831033" cy="2756246"/>
          </a:xfrm>
        </p:spPr>
        <p:txBody>
          <a:bodyPr/>
          <a:lstStyle>
            <a:lvl1pPr marL="0" indent="0">
              <a:buNone/>
              <a:defRPr sz="2079">
                <a:solidFill>
                  <a:schemeClr val="tx1"/>
                </a:solidFill>
              </a:defRPr>
            </a:lvl1pPr>
            <a:lvl2pPr marL="395981" indent="0">
              <a:buNone/>
              <a:defRPr sz="1732">
                <a:solidFill>
                  <a:schemeClr val="tx1">
                    <a:tint val="75000"/>
                  </a:schemeClr>
                </a:solidFill>
              </a:defRPr>
            </a:lvl2pPr>
            <a:lvl3pPr marL="791962" indent="0">
              <a:buNone/>
              <a:defRPr sz="1559">
                <a:solidFill>
                  <a:schemeClr val="tx1">
                    <a:tint val="75000"/>
                  </a:schemeClr>
                </a:solidFill>
              </a:defRPr>
            </a:lvl3pPr>
            <a:lvl4pPr marL="1187943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4pPr>
            <a:lvl5pPr marL="1583924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5pPr>
            <a:lvl6pPr marL="1979905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6pPr>
            <a:lvl7pPr marL="2375886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7pPr>
            <a:lvl8pPr marL="2771866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8pPr>
            <a:lvl9pPr marL="3167847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AF8C6-4A63-4B53-8429-C2180912C186}" type="datetimeFigureOut">
              <a:rPr lang="en-IN" smtClean="0"/>
              <a:t>2021-05-20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E225-EE1D-4C2F-9B9E-918DB93A79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104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03" y="3354163"/>
            <a:ext cx="3366016" cy="79945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9519" y="3354163"/>
            <a:ext cx="3366016" cy="79945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AF8C6-4A63-4B53-8429-C2180912C186}" type="datetimeFigureOut">
              <a:rPr lang="en-IN" smtClean="0"/>
              <a:t>2021-05-20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E225-EE1D-4C2F-9B9E-918DB93A79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518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670836"/>
            <a:ext cx="6831033" cy="243541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5535" y="3088748"/>
            <a:ext cx="3350547" cy="1513748"/>
          </a:xfrm>
        </p:spPr>
        <p:txBody>
          <a:bodyPr anchor="b"/>
          <a:lstStyle>
            <a:lvl1pPr marL="0" indent="0">
              <a:buNone/>
              <a:defRPr sz="2079" b="1"/>
            </a:lvl1pPr>
            <a:lvl2pPr marL="395981" indent="0">
              <a:buNone/>
              <a:defRPr sz="1732" b="1"/>
            </a:lvl2pPr>
            <a:lvl3pPr marL="791962" indent="0">
              <a:buNone/>
              <a:defRPr sz="1559" b="1"/>
            </a:lvl3pPr>
            <a:lvl4pPr marL="1187943" indent="0">
              <a:buNone/>
              <a:defRPr sz="1386" b="1"/>
            </a:lvl4pPr>
            <a:lvl5pPr marL="1583924" indent="0">
              <a:buNone/>
              <a:defRPr sz="1386" b="1"/>
            </a:lvl5pPr>
            <a:lvl6pPr marL="1979905" indent="0">
              <a:buNone/>
              <a:defRPr sz="1386" b="1"/>
            </a:lvl6pPr>
            <a:lvl7pPr marL="2375886" indent="0">
              <a:buNone/>
              <a:defRPr sz="1386" b="1"/>
            </a:lvl7pPr>
            <a:lvl8pPr marL="2771866" indent="0">
              <a:buNone/>
              <a:defRPr sz="1386" b="1"/>
            </a:lvl8pPr>
            <a:lvl9pPr marL="3167847" indent="0">
              <a:buNone/>
              <a:defRPr sz="138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5535" y="4602496"/>
            <a:ext cx="3350547" cy="67695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09520" y="3088748"/>
            <a:ext cx="3367048" cy="1513748"/>
          </a:xfrm>
        </p:spPr>
        <p:txBody>
          <a:bodyPr anchor="b"/>
          <a:lstStyle>
            <a:lvl1pPr marL="0" indent="0">
              <a:buNone/>
              <a:defRPr sz="2079" b="1"/>
            </a:lvl1pPr>
            <a:lvl2pPr marL="395981" indent="0">
              <a:buNone/>
              <a:defRPr sz="1732" b="1"/>
            </a:lvl2pPr>
            <a:lvl3pPr marL="791962" indent="0">
              <a:buNone/>
              <a:defRPr sz="1559" b="1"/>
            </a:lvl3pPr>
            <a:lvl4pPr marL="1187943" indent="0">
              <a:buNone/>
              <a:defRPr sz="1386" b="1"/>
            </a:lvl4pPr>
            <a:lvl5pPr marL="1583924" indent="0">
              <a:buNone/>
              <a:defRPr sz="1386" b="1"/>
            </a:lvl5pPr>
            <a:lvl6pPr marL="1979905" indent="0">
              <a:buNone/>
              <a:defRPr sz="1386" b="1"/>
            </a:lvl6pPr>
            <a:lvl7pPr marL="2375886" indent="0">
              <a:buNone/>
              <a:defRPr sz="1386" b="1"/>
            </a:lvl7pPr>
            <a:lvl8pPr marL="2771866" indent="0">
              <a:buNone/>
              <a:defRPr sz="1386" b="1"/>
            </a:lvl8pPr>
            <a:lvl9pPr marL="3167847" indent="0">
              <a:buNone/>
              <a:defRPr sz="138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9520" y="4602496"/>
            <a:ext cx="3367048" cy="67695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AF8C6-4A63-4B53-8429-C2180912C186}" type="datetimeFigureOut">
              <a:rPr lang="en-IN" smtClean="0"/>
              <a:t>2021-05-20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E225-EE1D-4C2F-9B9E-918DB93A79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206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AF8C6-4A63-4B53-8429-C2180912C186}" type="datetimeFigureOut">
              <a:rPr lang="en-IN" smtClean="0"/>
              <a:t>2021-05-20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E225-EE1D-4C2F-9B9E-918DB93A79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9911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AF8C6-4A63-4B53-8429-C2180912C186}" type="datetimeFigureOut">
              <a:rPr lang="en-IN" smtClean="0"/>
              <a:t>2021-05-20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E225-EE1D-4C2F-9B9E-918DB93A79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511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839999"/>
            <a:ext cx="2554418" cy="2939997"/>
          </a:xfrm>
        </p:spPr>
        <p:txBody>
          <a:bodyPr anchor="b"/>
          <a:lstStyle>
            <a:lvl1pPr>
              <a:defRPr sz="277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7048" y="1814168"/>
            <a:ext cx="4009519" cy="8954158"/>
          </a:xfrm>
        </p:spPr>
        <p:txBody>
          <a:bodyPr/>
          <a:lstStyle>
            <a:lvl1pPr>
              <a:defRPr sz="2772"/>
            </a:lvl1pPr>
            <a:lvl2pPr>
              <a:defRPr sz="2425"/>
            </a:lvl2pPr>
            <a:lvl3pPr>
              <a:defRPr sz="2079"/>
            </a:lvl3pPr>
            <a:lvl4pPr>
              <a:defRPr sz="1732"/>
            </a:lvl4pPr>
            <a:lvl5pPr>
              <a:defRPr sz="1732"/>
            </a:lvl5pPr>
            <a:lvl6pPr>
              <a:defRPr sz="1732"/>
            </a:lvl6pPr>
            <a:lvl7pPr>
              <a:defRPr sz="1732"/>
            </a:lvl7pPr>
            <a:lvl8pPr>
              <a:defRPr sz="1732"/>
            </a:lvl8pPr>
            <a:lvl9pPr>
              <a:defRPr sz="173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534" y="3779996"/>
            <a:ext cx="2554418" cy="7002911"/>
          </a:xfrm>
        </p:spPr>
        <p:txBody>
          <a:bodyPr/>
          <a:lstStyle>
            <a:lvl1pPr marL="0" indent="0">
              <a:buNone/>
              <a:defRPr sz="1386"/>
            </a:lvl1pPr>
            <a:lvl2pPr marL="395981" indent="0">
              <a:buNone/>
              <a:defRPr sz="1213"/>
            </a:lvl2pPr>
            <a:lvl3pPr marL="791962" indent="0">
              <a:buNone/>
              <a:defRPr sz="1039"/>
            </a:lvl3pPr>
            <a:lvl4pPr marL="1187943" indent="0">
              <a:buNone/>
              <a:defRPr sz="866"/>
            </a:lvl4pPr>
            <a:lvl5pPr marL="1583924" indent="0">
              <a:buNone/>
              <a:defRPr sz="866"/>
            </a:lvl5pPr>
            <a:lvl6pPr marL="1979905" indent="0">
              <a:buNone/>
              <a:defRPr sz="866"/>
            </a:lvl6pPr>
            <a:lvl7pPr marL="2375886" indent="0">
              <a:buNone/>
              <a:defRPr sz="866"/>
            </a:lvl7pPr>
            <a:lvl8pPr marL="2771866" indent="0">
              <a:buNone/>
              <a:defRPr sz="866"/>
            </a:lvl8pPr>
            <a:lvl9pPr marL="3167847" indent="0">
              <a:buNone/>
              <a:defRPr sz="8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AF8C6-4A63-4B53-8429-C2180912C186}" type="datetimeFigureOut">
              <a:rPr lang="en-IN" smtClean="0"/>
              <a:t>2021-05-20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E225-EE1D-4C2F-9B9E-918DB93A79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2966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839999"/>
            <a:ext cx="2554418" cy="2939997"/>
          </a:xfrm>
        </p:spPr>
        <p:txBody>
          <a:bodyPr anchor="b"/>
          <a:lstStyle>
            <a:lvl1pPr>
              <a:defRPr sz="277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67048" y="1814168"/>
            <a:ext cx="4009519" cy="8954158"/>
          </a:xfrm>
        </p:spPr>
        <p:txBody>
          <a:bodyPr anchor="t"/>
          <a:lstStyle>
            <a:lvl1pPr marL="0" indent="0">
              <a:buNone/>
              <a:defRPr sz="2772"/>
            </a:lvl1pPr>
            <a:lvl2pPr marL="395981" indent="0">
              <a:buNone/>
              <a:defRPr sz="2425"/>
            </a:lvl2pPr>
            <a:lvl3pPr marL="791962" indent="0">
              <a:buNone/>
              <a:defRPr sz="2079"/>
            </a:lvl3pPr>
            <a:lvl4pPr marL="1187943" indent="0">
              <a:buNone/>
              <a:defRPr sz="1732"/>
            </a:lvl4pPr>
            <a:lvl5pPr marL="1583924" indent="0">
              <a:buNone/>
              <a:defRPr sz="1732"/>
            </a:lvl5pPr>
            <a:lvl6pPr marL="1979905" indent="0">
              <a:buNone/>
              <a:defRPr sz="1732"/>
            </a:lvl6pPr>
            <a:lvl7pPr marL="2375886" indent="0">
              <a:buNone/>
              <a:defRPr sz="1732"/>
            </a:lvl7pPr>
            <a:lvl8pPr marL="2771866" indent="0">
              <a:buNone/>
              <a:defRPr sz="1732"/>
            </a:lvl8pPr>
            <a:lvl9pPr marL="3167847" indent="0">
              <a:buNone/>
              <a:defRPr sz="173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534" y="3779996"/>
            <a:ext cx="2554418" cy="7002911"/>
          </a:xfrm>
        </p:spPr>
        <p:txBody>
          <a:bodyPr/>
          <a:lstStyle>
            <a:lvl1pPr marL="0" indent="0">
              <a:buNone/>
              <a:defRPr sz="1386"/>
            </a:lvl1pPr>
            <a:lvl2pPr marL="395981" indent="0">
              <a:buNone/>
              <a:defRPr sz="1213"/>
            </a:lvl2pPr>
            <a:lvl3pPr marL="791962" indent="0">
              <a:buNone/>
              <a:defRPr sz="1039"/>
            </a:lvl3pPr>
            <a:lvl4pPr marL="1187943" indent="0">
              <a:buNone/>
              <a:defRPr sz="866"/>
            </a:lvl4pPr>
            <a:lvl5pPr marL="1583924" indent="0">
              <a:buNone/>
              <a:defRPr sz="866"/>
            </a:lvl5pPr>
            <a:lvl6pPr marL="1979905" indent="0">
              <a:buNone/>
              <a:defRPr sz="866"/>
            </a:lvl6pPr>
            <a:lvl7pPr marL="2375886" indent="0">
              <a:buNone/>
              <a:defRPr sz="866"/>
            </a:lvl7pPr>
            <a:lvl8pPr marL="2771866" indent="0">
              <a:buNone/>
              <a:defRPr sz="866"/>
            </a:lvl8pPr>
            <a:lvl9pPr marL="3167847" indent="0">
              <a:buNone/>
              <a:defRPr sz="8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AF8C6-4A63-4B53-8429-C2180912C186}" type="datetimeFigureOut">
              <a:rPr lang="en-IN" smtClean="0"/>
              <a:t>2021-05-20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E225-EE1D-4C2F-9B9E-918DB93A79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6603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4503" y="670836"/>
            <a:ext cx="6831033" cy="2435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4503" y="3354163"/>
            <a:ext cx="6831033" cy="7994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4502" y="11678325"/>
            <a:ext cx="1782009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AF8C6-4A63-4B53-8429-C2180912C186}" type="datetimeFigureOut">
              <a:rPr lang="en-IN" smtClean="0"/>
              <a:t>2021-05-20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23513" y="11678325"/>
            <a:ext cx="2673013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93527" y="11678325"/>
            <a:ext cx="1782009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EE225-EE1D-4C2F-9B9E-918DB93A79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0314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791962" rtl="0" eaLnBrk="1" latinLnBrk="0" hangingPunct="1">
        <a:lnSpc>
          <a:spcPct val="90000"/>
        </a:lnSpc>
        <a:spcBef>
          <a:spcPct val="0"/>
        </a:spcBef>
        <a:buNone/>
        <a:defRPr sz="38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7990" indent="-197990" algn="l" defTabSz="791962" rtl="0" eaLnBrk="1" latinLnBrk="0" hangingPunct="1">
        <a:lnSpc>
          <a:spcPct val="90000"/>
        </a:lnSpc>
        <a:spcBef>
          <a:spcPts val="866"/>
        </a:spcBef>
        <a:buFont typeface="Arial" panose="020B0604020202020204" pitchFamily="34" charset="0"/>
        <a:buChar char="•"/>
        <a:defRPr sz="2425" kern="1200">
          <a:solidFill>
            <a:schemeClr val="tx1"/>
          </a:solidFill>
          <a:latin typeface="+mn-lt"/>
          <a:ea typeface="+mn-ea"/>
          <a:cs typeface="+mn-cs"/>
        </a:defRPr>
      </a:lvl1pPr>
      <a:lvl2pPr marL="593971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989952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732" kern="1200">
          <a:solidFill>
            <a:schemeClr val="tx1"/>
          </a:solidFill>
          <a:latin typeface="+mn-lt"/>
          <a:ea typeface="+mn-ea"/>
          <a:cs typeface="+mn-cs"/>
        </a:defRPr>
      </a:lvl3pPr>
      <a:lvl4pPr marL="1385933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4pPr>
      <a:lvl5pPr marL="1781914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5pPr>
      <a:lvl6pPr marL="2177895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573876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969857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3365838" indent="-197990" algn="l" defTabSz="791962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1pPr>
      <a:lvl2pPr marL="395981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2pPr>
      <a:lvl3pPr marL="791962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3pPr>
      <a:lvl4pPr marL="1187943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4pPr>
      <a:lvl5pPr marL="1583924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5pPr>
      <a:lvl6pPr marL="1979905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375886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771866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3167847" algn="l" defTabSz="791962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0 New Blue And Black Wallpaper Hd FULL HD 1920×1080 For PC Background |  Black and blue wallpaper, Blue background wallpapers, Black wallpaper">
            <a:extLst>
              <a:ext uri="{FF2B5EF4-FFF2-40B4-BE49-F238E27FC236}">
                <a16:creationId xmlns:a16="http://schemas.microsoft.com/office/drawing/2014/main" id="{70153D13-8B72-424E-A3C8-A393F34BB0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1"/>
          <a:stretch/>
        </p:blipFill>
        <p:spPr bwMode="auto">
          <a:xfrm rot="10800000">
            <a:off x="-706895" y="-300315"/>
            <a:ext cx="9333532" cy="13726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480CB50-99BC-4A89-ADC6-D7397A6BC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06755" y="-296349"/>
            <a:ext cx="9333542" cy="1059672"/>
          </a:xfrm>
          <a:prstGeom prst="homePlate">
            <a:avLst>
              <a:gd name="adj" fmla="val 86402"/>
            </a:avLst>
          </a:prstGeom>
          <a:solidFill>
            <a:srgbClr val="F6FA60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hi-IN" sz="2222" b="1" dirty="0">
                <a:ln w="0"/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वेबिनार</a:t>
            </a:r>
            <a:r>
              <a:rPr lang="en-US" sz="2222" b="1" dirty="0">
                <a:ln w="0"/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/>
            </a:r>
            <a:br>
              <a:rPr lang="en-US" sz="2222" b="1" dirty="0">
                <a:ln w="0"/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r>
              <a:rPr lang="hi-IN" sz="3951" b="1" dirty="0">
                <a:ln w="0"/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मानव संरक्षण के लिए </a:t>
            </a:r>
            <a:r>
              <a:rPr lang="en-US" sz="3951" b="1" dirty="0">
                <a:ln w="0"/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ELCB / RCCB</a:t>
            </a:r>
            <a:endParaRPr lang="en-IN" sz="5430" b="1" dirty="0">
              <a:ln w="0"/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49" name="Content Placeholder 48">
            <a:extLst>
              <a:ext uri="{FF2B5EF4-FFF2-40B4-BE49-F238E27FC236}">
                <a16:creationId xmlns:a16="http://schemas.microsoft.com/office/drawing/2014/main" id="{555F5E03-87E9-44F0-A945-6A69D9DFC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677970" y="5713418"/>
            <a:ext cx="9275826" cy="4467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i-IN" sz="1975" b="1" i="1" u="sng" dirty="0">
                <a:solidFill>
                  <a:schemeClr val="bg1"/>
                </a:solidFill>
                <a:latin typeface="inherit"/>
              </a:rPr>
              <a:t>नीचे दिए गए विषयों पर चर्चा की जाएगी</a:t>
            </a:r>
            <a:r>
              <a:rPr lang="en-US" sz="1975" b="1" i="1" u="sng" dirty="0">
                <a:solidFill>
                  <a:schemeClr val="bg1"/>
                </a:solidFill>
                <a:latin typeface="inherit"/>
              </a:rPr>
              <a:t>:</a:t>
            </a:r>
          </a:p>
          <a:p>
            <a:pPr lvl="0"/>
            <a:r>
              <a:rPr lang="hi-IN" sz="1975" i="1" dirty="0">
                <a:solidFill>
                  <a:schemeClr val="bg1"/>
                </a:solidFill>
                <a:latin typeface="inherit"/>
              </a:rPr>
              <a:t>घरों में</a:t>
            </a:r>
            <a:r>
              <a:rPr lang="en-US" sz="1975" i="1" dirty="0">
                <a:solidFill>
                  <a:schemeClr val="bg1"/>
                </a:solidFill>
                <a:latin typeface="inherit"/>
              </a:rPr>
              <a:t> </a:t>
            </a:r>
            <a:r>
              <a:rPr lang="hi-IN" sz="1975" i="1" dirty="0">
                <a:solidFill>
                  <a:schemeClr val="bg1"/>
                </a:solidFill>
                <a:latin typeface="inherit"/>
              </a:rPr>
              <a:t>इलेक्ट्रिक शॉक खतरा</a:t>
            </a:r>
            <a:r>
              <a:rPr lang="en-US" sz="1975" i="1" dirty="0">
                <a:solidFill>
                  <a:schemeClr val="bg1"/>
                </a:solidFill>
                <a:latin typeface="inherit"/>
              </a:rPr>
              <a:t> </a:t>
            </a:r>
            <a:r>
              <a:rPr lang="hi-IN" sz="1975" i="1" dirty="0">
                <a:solidFill>
                  <a:schemeClr val="bg1"/>
                </a:solidFill>
                <a:latin typeface="inherit"/>
              </a:rPr>
              <a:t>और उसके प्रभाव</a:t>
            </a:r>
          </a:p>
          <a:p>
            <a:pPr lvl="0"/>
            <a:r>
              <a:rPr lang="hi-IN" sz="1975" i="1" dirty="0">
                <a:solidFill>
                  <a:schemeClr val="bg1"/>
                </a:solidFill>
                <a:latin typeface="inherit"/>
              </a:rPr>
              <a:t>मानव को बिजली के झटके की गंभीरता को प्रभावित करने वाले कारक</a:t>
            </a:r>
          </a:p>
          <a:p>
            <a:pPr lvl="0"/>
            <a:r>
              <a:rPr lang="hi-IN" sz="1975" i="1" dirty="0">
                <a:solidFill>
                  <a:schemeClr val="bg1"/>
                </a:solidFill>
                <a:latin typeface="inherit"/>
              </a:rPr>
              <a:t>घरों में</a:t>
            </a:r>
            <a:r>
              <a:rPr lang="en-US" sz="1975" i="1" dirty="0">
                <a:solidFill>
                  <a:schemeClr val="bg1"/>
                </a:solidFill>
                <a:latin typeface="inherit"/>
              </a:rPr>
              <a:t> </a:t>
            </a:r>
            <a:r>
              <a:rPr lang="hi-IN" sz="1975" i="1" dirty="0">
                <a:solidFill>
                  <a:schemeClr val="bg1"/>
                </a:solidFill>
                <a:latin typeface="inherit"/>
              </a:rPr>
              <a:t>इलेक्ट्रिक शॉक</a:t>
            </a:r>
            <a:r>
              <a:rPr lang="en-US" sz="1975" i="1" dirty="0">
                <a:solidFill>
                  <a:schemeClr val="bg1"/>
                </a:solidFill>
                <a:latin typeface="inherit"/>
              </a:rPr>
              <a:t> </a:t>
            </a:r>
            <a:r>
              <a:rPr lang="hi-IN" sz="1975" i="1" dirty="0">
                <a:solidFill>
                  <a:schemeClr val="bg1"/>
                </a:solidFill>
                <a:latin typeface="inherit"/>
              </a:rPr>
              <a:t>के</a:t>
            </a:r>
            <a:r>
              <a:rPr lang="en-US" sz="1975" i="1" dirty="0">
                <a:solidFill>
                  <a:schemeClr val="bg1"/>
                </a:solidFill>
                <a:latin typeface="inherit"/>
              </a:rPr>
              <a:t> </a:t>
            </a:r>
            <a:r>
              <a:rPr lang="hi-IN" sz="1975" i="1" dirty="0">
                <a:solidFill>
                  <a:schemeClr val="bg1"/>
                </a:solidFill>
                <a:latin typeface="inherit"/>
              </a:rPr>
              <a:t>खतरे</a:t>
            </a:r>
            <a:r>
              <a:rPr lang="en-US" sz="1975" i="1" dirty="0">
                <a:solidFill>
                  <a:schemeClr val="bg1"/>
                </a:solidFill>
                <a:latin typeface="inherit"/>
              </a:rPr>
              <a:t> </a:t>
            </a:r>
            <a:r>
              <a:rPr lang="hi-IN" sz="1975" i="1" dirty="0">
                <a:solidFill>
                  <a:schemeClr val="bg1"/>
                </a:solidFill>
                <a:latin typeface="inherit"/>
              </a:rPr>
              <a:t>का</a:t>
            </a:r>
            <a:r>
              <a:rPr lang="en-US" sz="1975" i="1" dirty="0">
                <a:solidFill>
                  <a:schemeClr val="bg1"/>
                </a:solidFill>
                <a:latin typeface="inherit"/>
              </a:rPr>
              <a:t> </a:t>
            </a:r>
            <a:r>
              <a:rPr lang="hi-IN" sz="1975" i="1" dirty="0">
                <a:solidFill>
                  <a:schemeClr val="bg1"/>
                </a:solidFill>
                <a:latin typeface="inherit"/>
              </a:rPr>
              <a:t>निवारण</a:t>
            </a:r>
          </a:p>
          <a:p>
            <a:pPr lvl="0"/>
            <a:r>
              <a:rPr lang="hi-IN" sz="1975" i="1" dirty="0">
                <a:solidFill>
                  <a:schemeClr val="bg1"/>
                </a:solidFill>
                <a:latin typeface="inherit"/>
              </a:rPr>
              <a:t>अर्थ लीकेज करंट क्या है और अर्थ लीकेज कैसे होता है?</a:t>
            </a:r>
          </a:p>
          <a:p>
            <a:pPr lvl="0"/>
            <a:r>
              <a:rPr lang="hi-IN" sz="1975" i="1" dirty="0">
                <a:solidFill>
                  <a:schemeClr val="bg1"/>
                </a:solidFill>
                <a:latin typeface="inherit"/>
              </a:rPr>
              <a:t>मानव शरीर में करंट के मार्ग (प्रत्यक्ष और अप्रत्यक्ष संपर्क)</a:t>
            </a:r>
          </a:p>
          <a:p>
            <a:pPr lvl="0"/>
            <a:r>
              <a:rPr lang="hi-IN" sz="1975" i="1" dirty="0">
                <a:solidFill>
                  <a:schemeClr val="bg1"/>
                </a:solidFill>
                <a:latin typeface="inherit"/>
              </a:rPr>
              <a:t>कैसे </a:t>
            </a:r>
            <a:r>
              <a:rPr lang="en-IN" sz="1975" i="1" dirty="0">
                <a:solidFill>
                  <a:schemeClr val="bg1"/>
                </a:solidFill>
                <a:latin typeface="inherit"/>
              </a:rPr>
              <a:t>ELCB </a:t>
            </a:r>
            <a:r>
              <a:rPr lang="hi-IN" sz="1975" i="1" dirty="0">
                <a:solidFill>
                  <a:schemeClr val="bg1"/>
                </a:solidFill>
                <a:latin typeface="inherit"/>
              </a:rPr>
              <a:t>इलेक्ट्रिक शॉक से मानव की रक्षा करता है?</a:t>
            </a:r>
          </a:p>
          <a:p>
            <a:pPr lvl="0"/>
            <a:r>
              <a:rPr lang="en-IN" sz="1975" i="1" dirty="0">
                <a:solidFill>
                  <a:schemeClr val="bg1"/>
                </a:solidFill>
                <a:latin typeface="inherit"/>
              </a:rPr>
              <a:t>ELCB </a:t>
            </a:r>
            <a:r>
              <a:rPr lang="hi-IN" sz="1975" i="1" dirty="0">
                <a:solidFill>
                  <a:schemeClr val="bg1"/>
                </a:solidFill>
                <a:latin typeface="inherit"/>
              </a:rPr>
              <a:t>और इसके विनिर्देशों का चयन</a:t>
            </a:r>
          </a:p>
          <a:p>
            <a:pPr lvl="0"/>
            <a:r>
              <a:rPr lang="hi-IN" sz="1975" i="1" dirty="0">
                <a:solidFill>
                  <a:schemeClr val="bg1"/>
                </a:solidFill>
                <a:latin typeface="inherit"/>
              </a:rPr>
              <a:t>1-</a:t>
            </a:r>
            <a:r>
              <a:rPr lang="en-IN" sz="1975" i="1" dirty="0">
                <a:solidFill>
                  <a:schemeClr val="bg1"/>
                </a:solidFill>
                <a:latin typeface="inherit"/>
              </a:rPr>
              <a:t>Ph / 3-Ph </a:t>
            </a:r>
            <a:r>
              <a:rPr lang="hi-IN" sz="1975" i="1" dirty="0">
                <a:solidFill>
                  <a:schemeClr val="bg1"/>
                </a:solidFill>
                <a:latin typeface="inherit"/>
              </a:rPr>
              <a:t>घरों की वायरिंग इंस्टालेशन में </a:t>
            </a:r>
            <a:r>
              <a:rPr lang="en-IN" sz="1975" i="1" dirty="0">
                <a:solidFill>
                  <a:schemeClr val="bg1"/>
                </a:solidFill>
                <a:latin typeface="inherit"/>
              </a:rPr>
              <a:t>ELCB </a:t>
            </a:r>
            <a:r>
              <a:rPr lang="hi-IN" sz="1975" i="1" dirty="0">
                <a:solidFill>
                  <a:schemeClr val="bg1"/>
                </a:solidFill>
                <a:latin typeface="inherit"/>
              </a:rPr>
              <a:t>कैसे और कहाँ स्थापित करें?</a:t>
            </a:r>
          </a:p>
          <a:p>
            <a:pPr lvl="0"/>
            <a:r>
              <a:rPr lang="hi-IN" sz="1975" i="1" dirty="0">
                <a:solidFill>
                  <a:schemeClr val="bg1"/>
                </a:solidFill>
                <a:latin typeface="inherit"/>
              </a:rPr>
              <a:t>घरों में </a:t>
            </a:r>
            <a:r>
              <a:rPr lang="en-IN" sz="1975" i="1" dirty="0">
                <a:solidFill>
                  <a:schemeClr val="bg1"/>
                </a:solidFill>
                <a:latin typeface="inherit"/>
              </a:rPr>
              <a:t>ELCB </a:t>
            </a:r>
            <a:r>
              <a:rPr lang="hi-IN" sz="1975" i="1" dirty="0">
                <a:solidFill>
                  <a:schemeClr val="bg1"/>
                </a:solidFill>
                <a:latin typeface="inherit"/>
              </a:rPr>
              <a:t>स्थापित करते समय बरती जाने वाली सावधानियां</a:t>
            </a:r>
          </a:p>
          <a:p>
            <a:pPr lvl="0"/>
            <a:r>
              <a:rPr lang="en-IN" sz="1975" i="1" dirty="0">
                <a:solidFill>
                  <a:schemeClr val="bg1"/>
                </a:solidFill>
                <a:latin typeface="inherit"/>
              </a:rPr>
              <a:t>ELCB </a:t>
            </a:r>
            <a:r>
              <a:rPr lang="hi-IN" sz="1975" i="1" dirty="0">
                <a:solidFill>
                  <a:schemeClr val="bg1"/>
                </a:solidFill>
                <a:latin typeface="inherit"/>
              </a:rPr>
              <a:t>और उसके समस्या निवारण का परीक्षण</a:t>
            </a:r>
            <a:endParaRPr lang="en-IN" sz="1975" i="1" dirty="0">
              <a:solidFill>
                <a:schemeClr val="bg1"/>
              </a:solidFill>
            </a:endParaRPr>
          </a:p>
        </p:txBody>
      </p:sp>
      <p:pic>
        <p:nvPicPr>
          <p:cNvPr id="1040" name="Picture 16" descr="western-automation-emobility-electric-shock-protection – Emobility">
            <a:extLst>
              <a:ext uri="{FF2B5EF4-FFF2-40B4-BE49-F238E27FC236}">
                <a16:creationId xmlns:a16="http://schemas.microsoft.com/office/drawing/2014/main" id="{75354400-D0CE-4991-AE92-C7AB10FF6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513013" y="821826"/>
            <a:ext cx="3056940" cy="3418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First aid for an electrical shock | First Aid for Free">
            <a:extLst>
              <a:ext uri="{FF2B5EF4-FFF2-40B4-BE49-F238E27FC236}">
                <a16:creationId xmlns:a16="http://schemas.microsoft.com/office/drawing/2014/main" id="{CE21F307-EE86-445B-B8AE-D6AAC87AE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3015" y="4250167"/>
            <a:ext cx="1534295" cy="1349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" name="TextBox 1023">
            <a:extLst>
              <a:ext uri="{FF2B5EF4-FFF2-40B4-BE49-F238E27FC236}">
                <a16:creationId xmlns:a16="http://schemas.microsoft.com/office/drawing/2014/main" id="{CC133E38-124C-4BC0-B711-0445797A2DB5}"/>
              </a:ext>
            </a:extLst>
          </p:cNvPr>
          <p:cNvSpPr txBox="1"/>
          <p:nvPr/>
        </p:nvSpPr>
        <p:spPr>
          <a:xfrm>
            <a:off x="-789436" y="10848735"/>
            <a:ext cx="8615541" cy="43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2772" indent="-352772">
              <a:buFont typeface="Wingdings" panose="05000000000000000000" pitchFamily="2" charset="2"/>
              <a:buChar char="Ø"/>
            </a:pPr>
            <a:r>
              <a:rPr lang="hi-IN" sz="2222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वेबिनार में शामिल होने के लिए नीचे दिए गए चरणों का पालन करें :</a:t>
            </a:r>
            <a:endParaRPr lang="en-IN" sz="2222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7" name="Flowchart: Alternate Process 1026">
            <a:extLst>
              <a:ext uri="{FF2B5EF4-FFF2-40B4-BE49-F238E27FC236}">
                <a16:creationId xmlns:a16="http://schemas.microsoft.com/office/drawing/2014/main" id="{784101A0-23BC-434B-8A9D-7ADAE2A8446B}"/>
              </a:ext>
            </a:extLst>
          </p:cNvPr>
          <p:cNvSpPr/>
          <p:nvPr/>
        </p:nvSpPr>
        <p:spPr>
          <a:xfrm>
            <a:off x="1762454" y="11663887"/>
            <a:ext cx="1877285" cy="885618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i-IN" sz="2101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जॉइनिंग लिंक पर क्लिक करें</a:t>
            </a:r>
            <a:endParaRPr lang="en-IN" sz="2101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4" name="Flowchart: Alternate Process 83">
            <a:extLst>
              <a:ext uri="{FF2B5EF4-FFF2-40B4-BE49-F238E27FC236}">
                <a16:creationId xmlns:a16="http://schemas.microsoft.com/office/drawing/2014/main" id="{96730B2F-CA36-4441-A320-282919B3CFD0}"/>
              </a:ext>
            </a:extLst>
          </p:cNvPr>
          <p:cNvSpPr/>
          <p:nvPr/>
        </p:nvSpPr>
        <p:spPr>
          <a:xfrm>
            <a:off x="6663419" y="11335087"/>
            <a:ext cx="1877285" cy="1593488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i-IN" sz="1728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जॉइन</a:t>
            </a:r>
            <a:r>
              <a:rPr lang="en-US" sz="1728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i-IN" sz="1728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मीटिंग पर क्लिक करें और जॉइन करने से पहले अपना पूरा नाम डालें</a:t>
            </a:r>
            <a:endParaRPr lang="en-IN" sz="1728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3" name="Arrow: Pentagon 1032">
            <a:extLst>
              <a:ext uri="{FF2B5EF4-FFF2-40B4-BE49-F238E27FC236}">
                <a16:creationId xmlns:a16="http://schemas.microsoft.com/office/drawing/2014/main" id="{AC5DED1F-E933-48E7-ABE1-B3B13C54E59A}"/>
              </a:ext>
            </a:extLst>
          </p:cNvPr>
          <p:cNvSpPr/>
          <p:nvPr/>
        </p:nvSpPr>
        <p:spPr>
          <a:xfrm flipH="1">
            <a:off x="5216312" y="1329222"/>
            <a:ext cx="3308263" cy="636584"/>
          </a:xfrm>
          <a:prstGeom prst="homePlat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hi-IN" sz="2222" b="1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मंच </a:t>
            </a:r>
            <a:r>
              <a:rPr lang="en-US" sz="2222" b="1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MS Teams</a:t>
            </a:r>
            <a:endParaRPr lang="en-IN" sz="2222" b="1" u="sng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8" name="Arrow: Pentagon 87">
            <a:extLst>
              <a:ext uri="{FF2B5EF4-FFF2-40B4-BE49-F238E27FC236}">
                <a16:creationId xmlns:a16="http://schemas.microsoft.com/office/drawing/2014/main" id="{02877201-E9E8-4AD3-8957-528F466B7EA6}"/>
              </a:ext>
            </a:extLst>
          </p:cNvPr>
          <p:cNvSpPr/>
          <p:nvPr/>
        </p:nvSpPr>
        <p:spPr>
          <a:xfrm flipH="1">
            <a:off x="5268020" y="2203619"/>
            <a:ext cx="3256556" cy="636584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hi-IN" sz="2222" b="1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तारीख </a:t>
            </a:r>
            <a:r>
              <a:rPr lang="en-US" sz="2222" b="1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en-US" sz="2469" b="1" u="sng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21</a:t>
            </a:r>
            <a:r>
              <a:rPr lang="hi-IN" sz="2222" b="1" u="sng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hi-IN" sz="2222" b="1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मई 2021</a:t>
            </a:r>
            <a:endParaRPr lang="en-IN" sz="2222" b="1" u="sng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9" name="Arrow: Pentagon 88">
            <a:extLst>
              <a:ext uri="{FF2B5EF4-FFF2-40B4-BE49-F238E27FC236}">
                <a16:creationId xmlns:a16="http://schemas.microsoft.com/office/drawing/2014/main" id="{1087C075-D54B-4D1A-8DBF-0FA28D6C60CB}"/>
              </a:ext>
            </a:extLst>
          </p:cNvPr>
          <p:cNvSpPr/>
          <p:nvPr/>
        </p:nvSpPr>
        <p:spPr>
          <a:xfrm flipH="1">
            <a:off x="5216310" y="3069703"/>
            <a:ext cx="3308266" cy="759654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hi-IN" sz="2222" b="1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समय: शाम 07:00 से 07:45 बजे तक</a:t>
            </a:r>
            <a:endParaRPr lang="en-IN" sz="2222" b="1" u="sng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32" name="Picture 8" descr="L&amp;T 2pole 40Amp 30mA ELCB: Amazon.in: Health &amp; Personal Care">
            <a:extLst>
              <a:ext uri="{FF2B5EF4-FFF2-40B4-BE49-F238E27FC236}">
                <a16:creationId xmlns:a16="http://schemas.microsoft.com/office/drawing/2014/main" id="{074B7D38-BEEE-4EBB-BE66-7C14D76A0D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61" r="11567"/>
          <a:stretch/>
        </p:blipFill>
        <p:spPr bwMode="auto">
          <a:xfrm>
            <a:off x="1427518" y="821822"/>
            <a:ext cx="4229268" cy="552329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1" name="Flowchart: Alternate Process 90">
            <a:extLst>
              <a:ext uri="{FF2B5EF4-FFF2-40B4-BE49-F238E27FC236}">
                <a16:creationId xmlns:a16="http://schemas.microsoft.com/office/drawing/2014/main" id="{6DA28A70-8389-4A5B-A987-5AE63BEA4025}"/>
              </a:ext>
            </a:extLst>
          </p:cNvPr>
          <p:cNvSpPr/>
          <p:nvPr/>
        </p:nvSpPr>
        <p:spPr>
          <a:xfrm>
            <a:off x="-645561" y="11730855"/>
            <a:ext cx="1877285" cy="730187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75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 Teams App </a:t>
            </a:r>
            <a:r>
              <a:rPr lang="hi-IN" sz="1975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डाउनलोड करें</a:t>
            </a:r>
            <a:endParaRPr lang="en-IN" sz="1975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Flowchart: Alternate Process 19">
            <a:extLst>
              <a:ext uri="{FF2B5EF4-FFF2-40B4-BE49-F238E27FC236}">
                <a16:creationId xmlns:a16="http://schemas.microsoft.com/office/drawing/2014/main" id="{3D9DCAF4-C5DF-4E96-AF9E-34AD17E89A5E}"/>
              </a:ext>
            </a:extLst>
          </p:cNvPr>
          <p:cNvSpPr/>
          <p:nvPr/>
        </p:nvSpPr>
        <p:spPr>
          <a:xfrm>
            <a:off x="4170470" y="11583249"/>
            <a:ext cx="1979316" cy="1038239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1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with MS Teams </a:t>
            </a:r>
            <a:r>
              <a:rPr lang="hi-IN" sz="2101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क्लिक करें</a:t>
            </a:r>
            <a:endParaRPr lang="en-IN" sz="2101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rrow: Notched Right 3">
            <a:extLst>
              <a:ext uri="{FF2B5EF4-FFF2-40B4-BE49-F238E27FC236}">
                <a16:creationId xmlns:a16="http://schemas.microsoft.com/office/drawing/2014/main" id="{EAC9E6D9-1089-4557-9841-D7694CD94080}"/>
              </a:ext>
            </a:extLst>
          </p:cNvPr>
          <p:cNvSpPr/>
          <p:nvPr/>
        </p:nvSpPr>
        <p:spPr>
          <a:xfrm>
            <a:off x="1198070" y="11777486"/>
            <a:ext cx="594031" cy="65841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222"/>
          </a:p>
        </p:txBody>
      </p:sp>
      <p:sp>
        <p:nvSpPr>
          <p:cNvPr id="24" name="Arrow: Notched Right 23">
            <a:extLst>
              <a:ext uri="{FF2B5EF4-FFF2-40B4-BE49-F238E27FC236}">
                <a16:creationId xmlns:a16="http://schemas.microsoft.com/office/drawing/2014/main" id="{D7E5A5AD-D7C0-4099-B11F-069EC81E9B5C}"/>
              </a:ext>
            </a:extLst>
          </p:cNvPr>
          <p:cNvSpPr/>
          <p:nvPr/>
        </p:nvSpPr>
        <p:spPr>
          <a:xfrm>
            <a:off x="3608757" y="11802624"/>
            <a:ext cx="594031" cy="65841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222"/>
          </a:p>
        </p:txBody>
      </p:sp>
      <p:sp>
        <p:nvSpPr>
          <p:cNvPr id="25" name="Arrow: Notched Right 24">
            <a:extLst>
              <a:ext uri="{FF2B5EF4-FFF2-40B4-BE49-F238E27FC236}">
                <a16:creationId xmlns:a16="http://schemas.microsoft.com/office/drawing/2014/main" id="{C0DB195B-D61E-43DD-8035-5662FE0C14B7}"/>
              </a:ext>
            </a:extLst>
          </p:cNvPr>
          <p:cNvSpPr/>
          <p:nvPr/>
        </p:nvSpPr>
        <p:spPr>
          <a:xfrm>
            <a:off x="6081720" y="11802624"/>
            <a:ext cx="594031" cy="65841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222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F3E1807-6942-41D4-B5D3-DF94AA5BDF08}"/>
              </a:ext>
            </a:extLst>
          </p:cNvPr>
          <p:cNvGrpSpPr/>
          <p:nvPr/>
        </p:nvGrpSpPr>
        <p:grpSpPr>
          <a:xfrm>
            <a:off x="6316446" y="4045590"/>
            <a:ext cx="2230523" cy="2333575"/>
            <a:chOff x="4784022" y="3229696"/>
            <a:chExt cx="2759677" cy="3134556"/>
          </a:xfrm>
        </p:grpSpPr>
        <p:pic>
          <p:nvPicPr>
            <p:cNvPr id="1052" name="Picture 28" descr="3d Person With Safety First Traffic Sign On A White Background Stock Photo,  Picture And Royalty Free Image. Image 20106054.">
              <a:extLst>
                <a:ext uri="{FF2B5EF4-FFF2-40B4-BE49-F238E27FC236}">
                  <a16:creationId xmlns:a16="http://schemas.microsoft.com/office/drawing/2014/main" id="{3D01510B-4E1E-4F76-BAED-E54ABCCDD85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13" r="12867"/>
            <a:stretch/>
          </p:blipFill>
          <p:spPr bwMode="auto">
            <a:xfrm>
              <a:off x="4784022" y="3344816"/>
              <a:ext cx="2618744" cy="3019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5833BA69-204F-4683-A1E7-F111ACE5DF1E}"/>
                </a:ext>
              </a:extLst>
            </p:cNvPr>
            <p:cNvSpPr txBox="1"/>
            <p:nvPr/>
          </p:nvSpPr>
          <p:spPr>
            <a:xfrm rot="535277">
              <a:off x="5911758" y="3229696"/>
              <a:ext cx="1631941" cy="1462490"/>
            </a:xfrm>
            <a:prstGeom prst="diamond">
              <a:avLst/>
            </a:prstGeom>
            <a:ln w="57150">
              <a:solidFill>
                <a:schemeClr val="bg1"/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i-IN" sz="148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सुरक्षा पहले</a:t>
              </a:r>
              <a:endParaRPr lang="en-IN" sz="148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58CE08B4-0D73-4135-8DB4-31783A61365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06743" y="12668739"/>
            <a:ext cx="9333532" cy="448009"/>
          </a:xfrm>
          <a:prstGeom prst="rect">
            <a:avLst/>
          </a:prstGeom>
        </p:spPr>
      </p:pic>
      <p:sp>
        <p:nvSpPr>
          <p:cNvPr id="6" name="Arrow: Pentagon 5">
            <a:extLst>
              <a:ext uri="{FF2B5EF4-FFF2-40B4-BE49-F238E27FC236}">
                <a16:creationId xmlns:a16="http://schemas.microsoft.com/office/drawing/2014/main" id="{6CB30991-BA7D-45C8-96A4-B6A13FC9A338}"/>
              </a:ext>
            </a:extLst>
          </p:cNvPr>
          <p:cNvSpPr/>
          <p:nvPr/>
        </p:nvSpPr>
        <p:spPr>
          <a:xfrm>
            <a:off x="-678123" y="10075181"/>
            <a:ext cx="9243415" cy="642390"/>
          </a:xfrm>
          <a:prstGeom prst="homePlate">
            <a:avLst>
              <a:gd name="adj" fmla="val 110255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i-IN" sz="2963" b="1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पूर्ण कार्यक्रम में भाग लेने पर विशेष </a:t>
            </a:r>
            <a:r>
              <a:rPr lang="hi-IN" sz="2963" b="1" i="1" u="sng" dirty="0">
                <a:ln w="0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पुरस्कार</a:t>
            </a:r>
            <a:r>
              <a:rPr lang="hi-IN" sz="2963" b="1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प्राप्त करें</a:t>
            </a:r>
            <a:endParaRPr lang="en-IN" sz="2963" b="1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1227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882</TotalTime>
  <Words>194</Words>
  <Application>Microsoft Office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inherit</vt:lpstr>
      <vt:lpstr>Mangal</vt:lpstr>
      <vt:lpstr>Wingdings</vt:lpstr>
      <vt:lpstr>Office Theme</vt:lpstr>
      <vt:lpstr>वेबिनार मानव संरक्षण के लिए ELCB / RCCB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Divyeshkumar S Dhokiya</dc:creator>
  <cp:lastModifiedBy>Anil Chaudhary</cp:lastModifiedBy>
  <cp:revision>44</cp:revision>
  <dcterms:created xsi:type="dcterms:W3CDTF">2021-04-30T03:20:50Z</dcterms:created>
  <dcterms:modified xsi:type="dcterms:W3CDTF">2021-05-20T09:44:57Z</dcterms:modified>
</cp:coreProperties>
</file>